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10/11/2020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10/11/2020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10/11/2020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10/11/2020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10/11/2020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10/11/2020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10/11/2020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10/11/2020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10/11/2020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10/11/2020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10/11/2020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10/11/2020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10/11/2020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10/11/2020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10/11/2020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10/11/2020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10/11/2020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10/11/2020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Goodies </a:t>
            </a:r>
            <a:r>
              <a:rPr lang="en-US" dirty="0" err="1"/>
              <a:t>delimma</a:t>
            </a:r>
            <a:endParaRPr lang="en-US" dirty="0"/>
          </a:p>
        </p:txBody>
      </p:sp>
      <p:pic>
        <p:nvPicPr>
          <p:cNvPr id="4" name="Screen Recording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0" y="342900"/>
            <a:ext cx="12065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5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9</TotalTime>
  <Words>3</Words>
  <Application>Microsoft Office PowerPoint</Application>
  <PresentationFormat>Widescreen</PresentationFormat>
  <Paragraphs>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Impact</vt:lpstr>
      <vt:lpstr>Main Event</vt:lpstr>
      <vt:lpstr>Assignment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</dc:title>
  <dc:creator>Channabasappa Y N</dc:creator>
  <cp:lastModifiedBy>Channabasappa Y N</cp:lastModifiedBy>
  <cp:revision>2</cp:revision>
  <dcterms:created xsi:type="dcterms:W3CDTF">2020-10-11T11:47:53Z</dcterms:created>
  <dcterms:modified xsi:type="dcterms:W3CDTF">2020-10-11T11:57:17Z</dcterms:modified>
</cp:coreProperties>
</file>